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1" r:id="rId4"/>
    <p:sldId id="262" r:id="rId5"/>
    <p:sldId id="265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38136" y="1926372"/>
            <a:ext cx="10449818" cy="1878317"/>
          </a:xfrm>
        </p:spPr>
        <p:txBody>
          <a:bodyPr/>
          <a:lstStyle/>
          <a:p>
            <a:r>
              <a:rPr lang="en-US" altLang="zh-CN" b="1" dirty="0">
                <a:latin typeface="Arial Narrow" panose="020B0606020202030204" pitchFamily="34" charset="0"/>
              </a:rPr>
              <a:t>Title </a:t>
            </a:r>
            <a:r>
              <a:rPr lang="en-US" altLang="zh-CN" b="1" dirty="0" err="1">
                <a:latin typeface="Arial Narrow" panose="020B0606020202030204" pitchFamily="34" charset="0"/>
              </a:rPr>
              <a:t>Title</a:t>
            </a:r>
            <a:r>
              <a:rPr lang="en-US" altLang="zh-CN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 err="1">
                <a:latin typeface="Arial Narrow" panose="020B0606020202030204" pitchFamily="34" charset="0"/>
              </a:rPr>
              <a:t>Title</a:t>
            </a:r>
            <a:r>
              <a:rPr lang="en-US" altLang="zh-CN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 err="1">
                <a:latin typeface="Arial Narrow" panose="020B0606020202030204" pitchFamily="34" charset="0"/>
              </a:rPr>
              <a:t>Title</a:t>
            </a:r>
            <a:r>
              <a:rPr lang="en-US" altLang="zh-CN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 err="1">
                <a:latin typeface="Arial Narrow" panose="020B0606020202030204" pitchFamily="34" charset="0"/>
              </a:rPr>
              <a:t>Title</a:t>
            </a:r>
            <a:r>
              <a:rPr lang="en-US" altLang="zh-CN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 err="1">
                <a:latin typeface="Arial Narrow" panose="020B0606020202030204" pitchFamily="34" charset="0"/>
              </a:rPr>
              <a:t>Title</a:t>
            </a:r>
            <a:r>
              <a:rPr lang="en-US" altLang="zh-CN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 err="1">
                <a:latin typeface="Arial Narrow" panose="020B0606020202030204" pitchFamily="34" charset="0"/>
              </a:rPr>
              <a:t>Title</a:t>
            </a:r>
            <a:r>
              <a:rPr lang="en-US" altLang="zh-CN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 err="1">
                <a:latin typeface="Arial Narrow" panose="020B0606020202030204" pitchFamily="34" charset="0"/>
              </a:rPr>
              <a:t>Title</a:t>
            </a:r>
            <a:r>
              <a:rPr lang="en-US" altLang="zh-CN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 err="1">
                <a:latin typeface="Arial Narrow" panose="020B0606020202030204" pitchFamily="34" charset="0"/>
              </a:rPr>
              <a:t>Title</a:t>
            </a:r>
            <a:r>
              <a:rPr lang="en-US" altLang="zh-CN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 err="1">
                <a:latin typeface="Arial Narrow" panose="020B0606020202030204" pitchFamily="34" charset="0"/>
              </a:rPr>
              <a:t>Title</a:t>
            </a:r>
            <a:r>
              <a:rPr lang="en-US" altLang="zh-CN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 err="1">
                <a:latin typeface="Arial Narrow" panose="020B0606020202030204" pitchFamily="34" charset="0"/>
              </a:rPr>
              <a:t>Title</a:t>
            </a:r>
            <a:r>
              <a:rPr lang="en-US" altLang="zh-CN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 err="1">
                <a:latin typeface="Arial Narrow" panose="020B0606020202030204" pitchFamily="34" charset="0"/>
              </a:rPr>
              <a:t>Title</a:t>
            </a:r>
            <a:r>
              <a:rPr lang="en-US" altLang="zh-CN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 err="1">
                <a:latin typeface="Arial Narrow" panose="020B0606020202030204" pitchFamily="34" charset="0"/>
              </a:rPr>
              <a:t>Title</a:t>
            </a:r>
            <a:r>
              <a:rPr lang="en-US" altLang="zh-CN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 err="1">
                <a:latin typeface="Arial Narrow" panose="020B0606020202030204" pitchFamily="34" charset="0"/>
              </a:rPr>
              <a:t>Title</a:t>
            </a:r>
            <a:endParaRPr lang="th-TH" b="1" dirty="0">
              <a:latin typeface="Arial Narrow" panose="020B0606020202030204" pitchFamily="34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76911" y="4121761"/>
            <a:ext cx="7986250" cy="19595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tabLst>
                <a:tab pos="2514600" algn="l"/>
                <a:tab pos="2871788" algn="l"/>
              </a:tabLst>
            </a:pP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Presented by : author A B</a:t>
            </a:r>
          </a:p>
          <a:p>
            <a:pPr>
              <a:spcBef>
                <a:spcPts val="0"/>
              </a:spcBef>
              <a:tabLst>
                <a:tab pos="2514600" algn="l"/>
                <a:tab pos="2871788" algn="l"/>
              </a:tabLst>
            </a:pPr>
            <a:r>
              <a:rPr lang="en-US" sz="2400" b="1" dirty="0" err="1">
                <a:latin typeface="TH SarabunPSK" pitchFamily="34" charset="-34"/>
                <a:cs typeface="TH SarabunPSK" pitchFamily="34" charset="-34"/>
              </a:rPr>
              <a:t>AffliaTion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: AAAAAAAAAAAAAAAAAAAAAAAAAAAAAAAAAAAAAAAA 	</a:t>
            </a:r>
          </a:p>
        </p:txBody>
      </p:sp>
      <p:pic>
        <p:nvPicPr>
          <p:cNvPr id="9" name="Picture 2" descr="à¸à¸¥à¸à¸²à¸£à¸à¹à¸à¸«à¸²à¸£à¸¹à¸à¸ à¸²à¸à¸ªà¸³à¸«à¸£à¸±à¸ vine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161" y="3804690"/>
            <a:ext cx="2708468" cy="1783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à¸à¸¥à¸à¸²à¸£à¸à¹à¸à¸«à¸²à¸£à¸¹à¸à¸ à¸²à¸à¸ªà¸³à¸«à¸£à¸±à¸ abs conference 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1" y="541704"/>
            <a:ext cx="1200352" cy="10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/>
          <p:nvPr/>
        </p:nvSpPr>
        <p:spPr>
          <a:xfrm>
            <a:off x="1877263" y="913088"/>
            <a:ext cx="8997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The 6th International Conference on Agricultural and Biological Sciences (ABS 2020)</a:t>
            </a:r>
          </a:p>
        </p:txBody>
      </p:sp>
      <p:sp>
        <p:nvSpPr>
          <p:cNvPr id="14" name="Rectangle 3"/>
          <p:cNvSpPr/>
          <p:nvPr/>
        </p:nvSpPr>
        <p:spPr>
          <a:xfrm>
            <a:off x="10254140" y="564185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ABS ****</a:t>
            </a:r>
            <a:endParaRPr lang="en-US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รูปเจ็ดเหลี่ยม 14"/>
          <p:cNvSpPr/>
          <p:nvPr/>
        </p:nvSpPr>
        <p:spPr>
          <a:xfrm>
            <a:off x="11719402" y="6443002"/>
            <a:ext cx="322543" cy="286529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endParaRPr lang="th-TH" sz="24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308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39" y="4428603"/>
            <a:ext cx="3053294" cy="2046065"/>
          </a:xfrm>
          <a:prstGeom prst="rect">
            <a:avLst/>
          </a:prstGeom>
        </p:spPr>
      </p:pic>
      <p:pic>
        <p:nvPicPr>
          <p:cNvPr id="5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39" y="2408942"/>
            <a:ext cx="3053294" cy="213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/>
          <p:cNvSpPr txBox="1"/>
          <p:nvPr/>
        </p:nvSpPr>
        <p:spPr>
          <a:xfrm>
            <a:off x="4872993" y="3127675"/>
            <a:ext cx="613898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369888" algn="thaiDist">
              <a:buSzPct val="80000"/>
              <a:buFont typeface="Wingdings" panose="05000000000000000000" pitchFamily="2" charset="2"/>
              <a:buChar char="Ø"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872993" y="4201007"/>
            <a:ext cx="613898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369888" algn="thaiDist">
              <a:buSzPct val="80000"/>
              <a:buFont typeface="Wingdings" panose="05000000000000000000" pitchFamily="2" charset="2"/>
              <a:buChar char="Ø"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4872993" y="5274339"/>
            <a:ext cx="613898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369888" algn="thaiDist">
              <a:buSzPct val="80000"/>
              <a:buFont typeface="Wingdings" panose="05000000000000000000" pitchFamily="2" charset="2"/>
              <a:buChar char="Ø"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รูปเจ็ดเหลี่ยม 9"/>
          <p:cNvSpPr/>
          <p:nvPr/>
        </p:nvSpPr>
        <p:spPr>
          <a:xfrm>
            <a:off x="11719402" y="6443002"/>
            <a:ext cx="322543" cy="286529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endParaRPr lang="th-TH" sz="24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1" name="Picture 2" descr="à¸à¸¥à¸à¸²à¸£à¸à¹à¸à¸«à¸²à¸£à¸¹à¸à¸ à¸²à¸à¸ªà¸³à¸«à¸£à¸±à¸ abs conference 2019">
            <a:extLst>
              <a:ext uri="{FF2B5EF4-FFF2-40B4-BE49-F238E27FC236}">
                <a16:creationId xmlns:a16="http://schemas.microsoft.com/office/drawing/2014/main" id="{0DFC92AE-78BA-4364-99BD-C533B706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41" y="562033"/>
            <a:ext cx="1200352" cy="10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B92AA138-9D2A-47F4-A9C1-72D0AF0B586A}"/>
              </a:ext>
            </a:extLst>
          </p:cNvPr>
          <p:cNvSpPr/>
          <p:nvPr/>
        </p:nvSpPr>
        <p:spPr>
          <a:xfrm>
            <a:off x="10254140" y="564185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ABS ****</a:t>
            </a:r>
            <a:endParaRPr lang="en-US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642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0823" y="919881"/>
            <a:ext cx="8825659" cy="706964"/>
          </a:xfrm>
        </p:spPr>
        <p:txBody>
          <a:bodyPr/>
          <a:lstStyle/>
          <a:p>
            <a:r>
              <a:rPr lang="en-US" dirty="0"/>
              <a:t>OBJECTIVES</a:t>
            </a:r>
            <a:endParaRPr lang="th-TH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953247" y="2823883"/>
            <a:ext cx="1012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dirty="0"/>
              <a:t>*****************************************</a:t>
            </a:r>
            <a:endParaRPr lang="th-TH" dirty="0"/>
          </a:p>
        </p:txBody>
      </p:sp>
      <p:pic>
        <p:nvPicPr>
          <p:cNvPr id="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64" y="4354319"/>
            <a:ext cx="3286598" cy="2191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รูปเจ็ดเหลี่ยม 6"/>
          <p:cNvSpPr/>
          <p:nvPr/>
        </p:nvSpPr>
        <p:spPr>
          <a:xfrm>
            <a:off x="11719402" y="6443002"/>
            <a:ext cx="322543" cy="286529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endParaRPr lang="th-TH" sz="24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Picture 2" descr="à¸à¸¥à¸à¸²à¸£à¸à¹à¸à¸«à¸²à¸£à¸¹à¸à¸ à¸²à¸à¸ªà¸³à¸«à¸£à¸±à¸ abs conference 2019">
            <a:extLst>
              <a:ext uri="{FF2B5EF4-FFF2-40B4-BE49-F238E27FC236}">
                <a16:creationId xmlns:a16="http://schemas.microsoft.com/office/drawing/2014/main" id="{176B6D31-97D6-41DC-94DC-221C673A2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41" y="562033"/>
            <a:ext cx="1200352" cy="10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3366D9E1-93E1-4107-85CD-300DC16EC0AE}"/>
              </a:ext>
            </a:extLst>
          </p:cNvPr>
          <p:cNvSpPr/>
          <p:nvPr/>
        </p:nvSpPr>
        <p:spPr>
          <a:xfrm>
            <a:off x="10254140" y="564185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ABS ****</a:t>
            </a:r>
            <a:endParaRPr lang="en-US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68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68401" y="1108140"/>
            <a:ext cx="8825659" cy="706964"/>
          </a:xfrm>
        </p:spPr>
        <p:txBody>
          <a:bodyPr/>
          <a:lstStyle/>
          <a:p>
            <a:r>
              <a:rPr lang="en-US" dirty="0"/>
              <a:t>METHODOLOGY</a:t>
            </a:r>
            <a:br>
              <a:rPr lang="en-US" dirty="0"/>
            </a:br>
            <a:endParaRPr lang="th-TH" dirty="0"/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2AA32908-7862-450D-8C2E-3E23DB812353}"/>
              </a:ext>
            </a:extLst>
          </p:cNvPr>
          <p:cNvCxnSpPr/>
          <p:nvPr/>
        </p:nvCxnSpPr>
        <p:spPr>
          <a:xfrm>
            <a:off x="5007700" y="2892853"/>
            <a:ext cx="0" cy="378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รูปเจ็ดเหลี่ยม 21"/>
          <p:cNvSpPr/>
          <p:nvPr/>
        </p:nvSpPr>
        <p:spPr>
          <a:xfrm>
            <a:off x="11719402" y="6443002"/>
            <a:ext cx="322543" cy="286529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endParaRPr lang="th-TH" sz="24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3" name="Picture 2" descr="à¸à¸¥à¸à¸²à¸£à¸à¹à¸à¸«à¸²à¸£à¸¹à¸à¸ à¸²à¸à¸ªà¸³à¸«à¸£à¸±à¸ abs conference 2019">
            <a:extLst>
              <a:ext uri="{FF2B5EF4-FFF2-40B4-BE49-F238E27FC236}">
                <a16:creationId xmlns:a16="http://schemas.microsoft.com/office/drawing/2014/main" id="{5756FC0B-959C-412A-B26C-310F4FC1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41" y="562033"/>
            <a:ext cx="1200352" cy="10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9EBAA840-4911-4821-91FE-A21546679A95}"/>
              </a:ext>
            </a:extLst>
          </p:cNvPr>
          <p:cNvSpPr/>
          <p:nvPr/>
        </p:nvSpPr>
        <p:spPr>
          <a:xfrm>
            <a:off x="10254140" y="564185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ABS ****</a:t>
            </a:r>
            <a:endParaRPr lang="en-US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052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78437" y="166846"/>
            <a:ext cx="9078258" cy="706964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RESULT AND DISCUSSIONS</a:t>
            </a:r>
            <a:br>
              <a:rPr lang="en-US" dirty="0"/>
            </a:br>
            <a:endParaRPr lang="th-TH" dirty="0"/>
          </a:p>
        </p:txBody>
      </p:sp>
      <p:sp>
        <p:nvSpPr>
          <p:cNvPr id="18" name="รูปเจ็ดเหลี่ยม 17"/>
          <p:cNvSpPr/>
          <p:nvPr/>
        </p:nvSpPr>
        <p:spPr>
          <a:xfrm>
            <a:off x="11591778" y="6335976"/>
            <a:ext cx="478302" cy="388381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endParaRPr lang="th-TH" sz="24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4" name="Picture 2" descr="à¸à¸¥à¸à¸²à¸£à¸à¹à¸à¸«à¸²à¸£à¸¹à¸à¸ à¸²à¸à¸ªà¸³à¸«à¸£à¸±à¸ abs conference 2019">
            <a:extLst>
              <a:ext uri="{FF2B5EF4-FFF2-40B4-BE49-F238E27FC236}">
                <a16:creationId xmlns:a16="http://schemas.microsoft.com/office/drawing/2014/main" id="{610B089D-0939-425B-B35C-99A9F76A1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41" y="562033"/>
            <a:ext cx="1200352" cy="10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0F15F2CB-1F47-4BF5-99FD-96A5F0851BAC}"/>
              </a:ext>
            </a:extLst>
          </p:cNvPr>
          <p:cNvSpPr/>
          <p:nvPr/>
        </p:nvSpPr>
        <p:spPr>
          <a:xfrm>
            <a:off x="10254140" y="564185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ABS ****</a:t>
            </a:r>
            <a:endParaRPr lang="en-US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027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0886" y="1128413"/>
            <a:ext cx="8825659" cy="706964"/>
          </a:xfrm>
        </p:spPr>
        <p:txBody>
          <a:bodyPr/>
          <a:lstStyle/>
          <a:p>
            <a:r>
              <a:rPr lang="en-US" dirty="0"/>
              <a:t>Conclusion</a:t>
            </a:r>
            <a:br>
              <a:rPr lang="en-US" dirty="0"/>
            </a:br>
            <a:endParaRPr lang="th-TH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865447" y="2629276"/>
            <a:ext cx="9376533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342900" indent="-342900" algn="thaiDist">
              <a:buFont typeface="Wingdings" panose="05000000000000000000" pitchFamily="2" charset="2"/>
              <a:buChar char="v"/>
            </a:pP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865448" y="3746340"/>
            <a:ext cx="937653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thaiDist">
              <a:buFont typeface="Wingdings" panose="05000000000000000000" pitchFamily="2" charset="2"/>
              <a:buChar char="v"/>
            </a:pP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865448" y="4863404"/>
            <a:ext cx="937653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thaiDist">
              <a:buFont typeface="Wingdings" panose="05000000000000000000" pitchFamily="2" charset="2"/>
              <a:buChar char="v"/>
            </a:pP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4"/>
          <a:stretch/>
        </p:blipFill>
        <p:spPr>
          <a:xfrm>
            <a:off x="10517419" y="4506846"/>
            <a:ext cx="1419320" cy="1602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รูปเจ็ดเหลี่ยม 7"/>
          <p:cNvSpPr/>
          <p:nvPr/>
        </p:nvSpPr>
        <p:spPr>
          <a:xfrm>
            <a:off x="11591778" y="6335976"/>
            <a:ext cx="478302" cy="388381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endParaRPr lang="th-TH" sz="24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Picture 2" descr="à¸à¸¥à¸à¸²à¸£à¸à¹à¸à¸«à¸²à¸£à¸¹à¸à¸ à¸²à¸à¸ªà¸³à¸«à¸£à¸±à¸ abs conference 2019">
            <a:extLst>
              <a:ext uri="{FF2B5EF4-FFF2-40B4-BE49-F238E27FC236}">
                <a16:creationId xmlns:a16="http://schemas.microsoft.com/office/drawing/2014/main" id="{F9A81CAD-4329-436B-9758-266C465AF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41" y="562033"/>
            <a:ext cx="1200352" cy="10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A23C6E87-71A8-4D2E-97C6-4864BEE6EDA7}"/>
              </a:ext>
            </a:extLst>
          </p:cNvPr>
          <p:cNvSpPr/>
          <p:nvPr/>
        </p:nvSpPr>
        <p:spPr>
          <a:xfrm>
            <a:off x="10254140" y="564185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ABS ****</a:t>
            </a:r>
            <a:endParaRPr lang="en-US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336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33931" y="1135034"/>
            <a:ext cx="8825659" cy="706964"/>
          </a:xfrm>
        </p:spPr>
        <p:txBody>
          <a:bodyPr/>
          <a:lstStyle/>
          <a:p>
            <a:r>
              <a:rPr lang="en-US" dirty="0"/>
              <a:t>ACKNOWLEDGEMENT</a:t>
            </a:r>
            <a:br>
              <a:rPr lang="en-US" dirty="0"/>
            </a:br>
            <a:endParaRPr lang="th-TH" dirty="0"/>
          </a:p>
        </p:txBody>
      </p:sp>
      <p:sp>
        <p:nvSpPr>
          <p:cNvPr id="4" name="Rectangle 8"/>
          <p:cNvSpPr/>
          <p:nvPr/>
        </p:nvSpPr>
        <p:spPr>
          <a:xfrm>
            <a:off x="815877" y="2674120"/>
            <a:ext cx="6421220" cy="3539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45720" tIns="22860" rIns="45720" bIns="2286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815877" y="4032386"/>
            <a:ext cx="6421220" cy="3539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45720" tIns="22860" rIns="45720" bIns="2286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815877" y="5289056"/>
            <a:ext cx="642122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14" name="รูปเจ็ดเหลี่ยม 13"/>
          <p:cNvSpPr/>
          <p:nvPr/>
        </p:nvSpPr>
        <p:spPr>
          <a:xfrm>
            <a:off x="11591778" y="6335976"/>
            <a:ext cx="478302" cy="388381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endParaRPr lang="th-TH" sz="24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6" name="Picture 2" descr="à¸à¸¥à¸à¸²à¸£à¸à¹à¸à¸«à¸²à¸£à¸¹à¸à¸ à¸²à¸à¸ªà¸³à¸«à¸£à¸±à¸ abs conference 2019">
            <a:extLst>
              <a:ext uri="{FF2B5EF4-FFF2-40B4-BE49-F238E27FC236}">
                <a16:creationId xmlns:a16="http://schemas.microsoft.com/office/drawing/2014/main" id="{A56495B7-04D2-4787-946D-292C17F7D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41" y="562033"/>
            <a:ext cx="1200352" cy="10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A10735E9-DED1-4AA3-BA27-536E146542C8}"/>
              </a:ext>
            </a:extLst>
          </p:cNvPr>
          <p:cNvSpPr/>
          <p:nvPr/>
        </p:nvSpPr>
        <p:spPr>
          <a:xfrm>
            <a:off x="10254140" y="564185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ABS ****</a:t>
            </a:r>
            <a:endParaRPr lang="en-US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454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4"/>
          <p:cNvSpPr txBox="1">
            <a:spLocks/>
          </p:cNvSpPr>
          <p:nvPr/>
        </p:nvSpPr>
        <p:spPr>
          <a:xfrm>
            <a:off x="2896453" y="2505802"/>
            <a:ext cx="7000579" cy="15121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kumimoji="1" lang="en-US" altLang="ja-JP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Thank you for your attention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à¸à¸¥à¸à¸²à¸£à¸à¹à¸à¸«à¸²à¸£à¸¹à¸à¸ à¸²à¸à¸ªà¸³à¸«à¸£à¸±à¸ vine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34" y="3661340"/>
            <a:ext cx="3509819" cy="2311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à¸à¸¥à¸à¸²à¸£à¸à¹à¸à¸«à¸²à¸£à¸¹à¸à¸ à¸²à¸à¸ªà¸³à¸«à¸£à¸±à¸ abs conference 2019">
            <a:extLst>
              <a:ext uri="{FF2B5EF4-FFF2-40B4-BE49-F238E27FC236}">
                <a16:creationId xmlns:a16="http://schemas.microsoft.com/office/drawing/2014/main" id="{66F2497D-7677-4E75-BA03-40F5E8ECC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41" y="562033"/>
            <a:ext cx="1200352" cy="10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8FAE0D3-2E66-4CA0-BE56-336F07AC28DD}"/>
              </a:ext>
            </a:extLst>
          </p:cNvPr>
          <p:cNvSpPr/>
          <p:nvPr/>
        </p:nvSpPr>
        <p:spPr>
          <a:xfrm>
            <a:off x="10254140" y="564185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ABS ****</a:t>
            </a:r>
            <a:endParaRPr lang="en-US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5603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สำหรับห้องประชุม">
  <a:themeElements>
    <a:clrScheme name="Ion Boardroom">
      <a:dk1>
        <a:sysClr val="windowText" lastClr="000000"/>
      </a:dk1>
      <a:lt1>
        <a:sysClr val="window" lastClr="CCE8C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415</TotalTime>
  <Words>81</Words>
  <Application>Microsoft Office PowerPoint</Application>
  <PresentationFormat>宽屏</PresentationFormat>
  <Paragraphs>27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Angsana New</vt:lpstr>
      <vt:lpstr>Arial</vt:lpstr>
      <vt:lpstr>Arial Narrow</vt:lpstr>
      <vt:lpstr>Century Gothic</vt:lpstr>
      <vt:lpstr>TH SarabunPSK</vt:lpstr>
      <vt:lpstr>Wingdings</vt:lpstr>
      <vt:lpstr>Wingdings 3</vt:lpstr>
      <vt:lpstr>อิออนสำหรับห้องประชุม</vt:lpstr>
      <vt:lpstr>Title Title Title Title Title Title Title Title Title Title Title Title Title Title</vt:lpstr>
      <vt:lpstr>INTRODUCTION</vt:lpstr>
      <vt:lpstr>OBJECTIVES</vt:lpstr>
      <vt:lpstr>METHODOLOGY </vt:lpstr>
      <vt:lpstr>   RESULT AND DISCUSSIONS </vt:lpstr>
      <vt:lpstr>Conclusion </vt:lpstr>
      <vt:lpstr>ACKNOWLEDGEMENT 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of Vinegar from Organic Broken Rice Noodles</dc:title>
  <dc:creator>JANEJIRA JAIKANG</dc:creator>
  <cp:lastModifiedBy>妮子</cp:lastModifiedBy>
  <cp:revision>34</cp:revision>
  <dcterms:created xsi:type="dcterms:W3CDTF">2019-06-30T13:46:36Z</dcterms:created>
  <dcterms:modified xsi:type="dcterms:W3CDTF">2020-05-13T10:16:58Z</dcterms:modified>
</cp:coreProperties>
</file>